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5"/>
  </p:notesMasterIdLst>
  <p:sldIdLst>
    <p:sldId id="256" r:id="rId2"/>
    <p:sldId id="284" r:id="rId3"/>
    <p:sldId id="300" r:id="rId4"/>
    <p:sldId id="302" r:id="rId5"/>
    <p:sldId id="301" r:id="rId6"/>
    <p:sldId id="294" r:id="rId7"/>
    <p:sldId id="295" r:id="rId8"/>
    <p:sldId id="296" r:id="rId9"/>
    <p:sldId id="297" r:id="rId10"/>
    <p:sldId id="298" r:id="rId11"/>
    <p:sldId id="299" r:id="rId12"/>
    <p:sldId id="293" r:id="rId13"/>
    <p:sldId id="283" r:id="rId1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2" autoAdjust="0"/>
    <p:restoredTop sz="86420" autoAdjust="0"/>
  </p:normalViewPr>
  <p:slideViewPr>
    <p:cSldViewPr>
      <p:cViewPr varScale="1">
        <p:scale>
          <a:sx n="97" d="100"/>
          <a:sy n="97" d="100"/>
        </p:scale>
        <p:origin x="90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13790-EB31-4453-A835-D559E4743396}" type="datetimeFigureOut">
              <a:rPr lang="de-DE" smtClean="0"/>
              <a:t>08.03.2018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DB35C-5967-47F5-98C1-0FEFB1C91F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394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DB35C-5967-47F5-98C1-0FEFB1C91FD1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6334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7A7122-A84E-4E2B-A23C-6E52C0F3BFFA}" type="datetimeFigureOut">
              <a:rPr lang="de-DE" smtClean="0"/>
              <a:t>08.03.2018</a:t>
            </a:fld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ADC005-5DC8-4B3D-92F3-1A2FA0CB42D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7A7122-A84E-4E2B-A23C-6E52C0F3BFFA}" type="datetimeFigureOut">
              <a:rPr lang="de-DE" smtClean="0"/>
              <a:t>08.03.2018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ADC005-5DC8-4B3D-92F3-1A2FA0CB42D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7A7122-A84E-4E2B-A23C-6E52C0F3BFFA}" type="datetimeFigureOut">
              <a:rPr lang="de-DE" smtClean="0"/>
              <a:t>08.03.2018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ADC005-5DC8-4B3D-92F3-1A2FA0CB42D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377A7122-A84E-4E2B-A23C-6E52C0F3BFFA}" type="datetimeFigureOut">
              <a:rPr lang="de-DE" smtClean="0"/>
              <a:t>08.03.2018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563938" y="5516563"/>
            <a:ext cx="28956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ADADC005-5DC8-4B3D-92F3-1A2FA0CB42D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de-DE" noProof="0" smtClean="0"/>
              <a:t>Tabelle durch Klicken auf Symbol hinzufügen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377A7122-A84E-4E2B-A23C-6E52C0F3BFFA}" type="datetimeFigureOut">
              <a:rPr lang="de-DE" smtClean="0"/>
              <a:t>08.03.2018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419475" y="5445125"/>
            <a:ext cx="28956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ADADC005-5DC8-4B3D-92F3-1A2FA0CB42D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7122-A84E-4E2B-A23C-6E52C0F3BFFA}" type="datetimeFigureOut">
              <a:rPr lang="de-DE" smtClean="0"/>
              <a:t>08.03.2018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DC005-5DC8-4B3D-92F3-1A2FA0CB42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845429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fld id="{377A7122-A84E-4E2B-A23C-6E52C0F3BFFA}" type="datetimeFigureOut">
              <a:rPr lang="de-DE" smtClean="0"/>
              <a:t>08.03.2018</a:t>
            </a:fld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de-DE"/>
          </a:p>
        </p:txBody>
      </p:sp>
      <p:pic>
        <p:nvPicPr>
          <p:cNvPr id="1031" name="Picture 7" descr="ppt hintergrund quer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688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Text Box 10"/>
          <p:cNvSpPr txBox="1">
            <a:spLocks noChangeArrowheads="1"/>
          </p:cNvSpPr>
          <p:nvPr/>
        </p:nvSpPr>
        <p:spPr bwMode="auto">
          <a:xfrm>
            <a:off x="827584" y="6381750"/>
            <a:ext cx="7200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gfa Rotis Sans Serif Ex Bold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gfa Rotis Sans Serif Ex Bold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gfa Rotis Sans Serif Ex Bold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gfa Rotis Sans Serif Ex Bold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gfa Rotis Sans Serif Ex Bold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gfa Rotis Sans Serif Ex Bold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gfa Rotis Sans Serif Ex Bold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gfa Rotis Sans Serif Ex Bold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gfa Rotis Sans Serif Ex Bold" pitchFamily="2" charset="0"/>
              </a:defRPr>
            </a:lvl9pPr>
          </a:lstStyle>
          <a:p>
            <a:pPr>
              <a:defRPr/>
            </a:pPr>
            <a:r>
              <a:rPr lang="de-DE" sz="1800" b="1" dirty="0" smtClean="0">
                <a:latin typeface="Arial" charset="0"/>
                <a:cs typeface="Arial" charset="0"/>
              </a:rPr>
              <a:t>SR-Vereinigung Gelsenkirchen, Gladbeck</a:t>
            </a:r>
            <a:r>
              <a:rPr lang="de-DE" sz="1800" b="1" baseline="0" dirty="0" smtClean="0">
                <a:latin typeface="Arial" charset="0"/>
                <a:cs typeface="Arial" charset="0"/>
              </a:rPr>
              <a:t> und Kirchhellen</a:t>
            </a:r>
            <a:endParaRPr lang="de-DE" sz="1800" b="1" dirty="0" smtClean="0">
              <a:latin typeface="Arial" charset="0"/>
              <a:cs typeface="Arial" charset="0"/>
            </a:endParaRPr>
          </a:p>
        </p:txBody>
      </p:sp>
      <p:sp>
        <p:nvSpPr>
          <p:cNvPr id="1035" name="Textfeld 1"/>
          <p:cNvSpPr txBox="1">
            <a:spLocks noChangeArrowheads="1"/>
          </p:cNvSpPr>
          <p:nvPr/>
        </p:nvSpPr>
        <p:spPr bwMode="auto">
          <a:xfrm>
            <a:off x="1475656" y="146219"/>
            <a:ext cx="489749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gfa Rotis Sans Serif Ex Bold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gfa Rotis Sans Serif Ex Bold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gfa Rotis Sans Serif Ex Bold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gfa Rotis Sans Serif Ex Bold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gfa Rotis Sans Serif Ex Bold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gfa Rotis Sans Serif Ex Bold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gfa Rotis Sans Serif Ex Bold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gfa Rotis Sans Serif Ex Bold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gfa Rotis Sans Serif Ex Bold" pitchFamily="2" charset="0"/>
              </a:defRPr>
            </a:lvl9pPr>
          </a:lstStyle>
          <a:p>
            <a:pPr>
              <a:defRPr/>
            </a:pPr>
            <a:r>
              <a:rPr lang="de-DE" b="1" baseline="0" dirty="0" smtClean="0">
                <a:latin typeface="Arial" charset="0"/>
                <a:cs typeface="Arial" charset="0"/>
              </a:rPr>
              <a:t>Agieren statt Reagieren</a:t>
            </a:r>
            <a:endParaRPr lang="de-DE" b="1" dirty="0" smtClean="0">
              <a:latin typeface="Arial" charset="0"/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-1188640" y="6428184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fld id="{ADADC005-5DC8-4B3D-92F3-1A2FA0CB42D4}" type="slidenum">
              <a:rPr lang="de-DE" smtClean="0"/>
              <a:t>‹Nr.›</a:t>
            </a:fld>
            <a:endParaRPr lang="de-DE"/>
          </a:p>
        </p:txBody>
      </p:sp>
      <p:pic>
        <p:nvPicPr>
          <p:cNvPr id="2" name="Picture 2" descr="C:\Users\Marcel\Desktop\Kreis 12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625" y="980728"/>
            <a:ext cx="841375" cy="83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60" r:id="rId6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Allgemeiner Schulungsabend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09.03.2018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346290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85800" y="1409700"/>
            <a:ext cx="7772400" cy="1143000"/>
          </a:xfrm>
        </p:spPr>
        <p:txBody>
          <a:bodyPr/>
          <a:lstStyle/>
          <a:p>
            <a:r>
              <a:rPr lang="de-DE" dirty="0" smtClean="0"/>
              <a:t>Präsenz am Ort des Geschehens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899592" y="2743200"/>
            <a:ext cx="7772400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Vorteile von Spielnähe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2000" dirty="0" smtClean="0"/>
              <a:t>Größere Akzeptanz der Entscheidungen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2000" dirty="0" smtClean="0"/>
              <a:t>Schnelleres Eingreifen bei Konflikten</a:t>
            </a:r>
            <a:endParaRPr lang="de-DE" sz="2000" dirty="0" smtClean="0"/>
          </a:p>
        </p:txBody>
      </p:sp>
    </p:spTree>
    <p:extLst>
      <p:ext uri="{BB962C8B-B14F-4D97-AF65-F5344CB8AC3E}">
        <p14:creationId xmlns:p14="http://schemas.microsoft.com/office/powerpoint/2010/main" val="3387165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85800" y="1409700"/>
            <a:ext cx="7772400" cy="1143000"/>
          </a:xfrm>
        </p:spPr>
        <p:txBody>
          <a:bodyPr/>
          <a:lstStyle/>
          <a:p>
            <a:r>
              <a:rPr lang="de-DE" dirty="0" smtClean="0"/>
              <a:t>Einsatz persönlicher Strafen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899592" y="2743200"/>
            <a:ext cx="7772400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Aussprache mit angemessener Körperspannung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Zusätzliche Ansprache</a:t>
            </a:r>
            <a:endParaRPr lang="de-DE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Konsequenz</a:t>
            </a:r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18351001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85800" y="1409700"/>
            <a:ext cx="7772400" cy="1143000"/>
          </a:xfrm>
        </p:spPr>
        <p:txBody>
          <a:bodyPr/>
          <a:lstStyle/>
          <a:p>
            <a:r>
              <a:rPr lang="de-DE" dirty="0" smtClean="0"/>
              <a:t>Fazit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899592" y="2743200"/>
            <a:ext cx="7772400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Spielcharakter wird maßgeblich von </a:t>
            </a:r>
            <a:r>
              <a:rPr lang="de-DE" sz="2400" dirty="0" smtClean="0"/>
              <a:t>Auftreten </a:t>
            </a:r>
            <a:r>
              <a:rPr lang="de-DE" sz="2400" dirty="0" smtClean="0"/>
              <a:t>und Umgang </a:t>
            </a:r>
            <a:r>
              <a:rPr lang="de-DE" sz="2400" dirty="0" smtClean="0"/>
              <a:t>des SR mit </a:t>
            </a:r>
            <a:r>
              <a:rPr lang="de-DE" sz="2400" dirty="0" smtClean="0"/>
              <a:t>den Spielern beeinflusst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Regelkenntnis und körperliche Fitness Basiskompetenzen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Berechenbarkeit, Menschenkenntnis, Konfliktfähigkeit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Fähigkeit zur Selbstreflexion</a:t>
            </a:r>
            <a:endParaRPr lang="de-DE" sz="1600" dirty="0" smtClean="0"/>
          </a:p>
        </p:txBody>
      </p:sp>
    </p:spTree>
    <p:extLst>
      <p:ext uri="{BB962C8B-B14F-4D97-AF65-F5344CB8AC3E}">
        <p14:creationId xmlns:p14="http://schemas.microsoft.com/office/powerpoint/2010/main" val="4395109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pPr marL="0" indent="0" algn="ctr">
              <a:buNone/>
            </a:pPr>
            <a:r>
              <a:rPr lang="de-DE" sz="4400" dirty="0" smtClean="0"/>
              <a:t>Danke für die Aufmerksamkeit!</a:t>
            </a:r>
            <a:endParaRPr lang="de-DE" sz="4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5" y="1844824"/>
            <a:ext cx="2952750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7122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85800" y="1409700"/>
            <a:ext cx="7772400" cy="1143000"/>
          </a:xfrm>
        </p:spPr>
        <p:txBody>
          <a:bodyPr/>
          <a:lstStyle/>
          <a:p>
            <a:r>
              <a:rPr lang="de-DE" dirty="0" smtClean="0"/>
              <a:t>Motivation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899592" y="2743200"/>
            <a:ext cx="7772400" cy="4114800"/>
          </a:xfrm>
        </p:spPr>
        <p:txBody>
          <a:bodyPr/>
          <a:lstStyle/>
          <a:p>
            <a:pPr marL="0" indent="0">
              <a:buNone/>
            </a:pPr>
            <a:endParaRPr lang="de-DE" sz="2400" smtClean="0"/>
          </a:p>
          <a:p>
            <a:pPr marL="0" indent="0">
              <a:buNone/>
            </a:pPr>
            <a:r>
              <a:rPr lang="de-DE" sz="2400" smtClean="0"/>
              <a:t>Agieren </a:t>
            </a:r>
            <a:r>
              <a:rPr lang="de-DE" sz="2400" dirty="0" smtClean="0"/>
              <a:t>bedeutet, von sich aus mit einer Handlung zu beginnen.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dirty="0" smtClean="0"/>
              <a:t>Reagieren bedeutet, erst auf die Handlung eines anderen hin tätig zu werden.</a:t>
            </a:r>
          </a:p>
        </p:txBody>
      </p:sp>
    </p:spTree>
    <p:extLst>
      <p:ext uri="{BB962C8B-B14F-4D97-AF65-F5344CB8AC3E}">
        <p14:creationId xmlns:p14="http://schemas.microsoft.com/office/powerpoint/2010/main" val="13569903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85800" y="1409700"/>
            <a:ext cx="7772400" cy="1143000"/>
          </a:xfrm>
        </p:spPr>
        <p:txBody>
          <a:bodyPr/>
          <a:lstStyle/>
          <a:p>
            <a:r>
              <a:rPr lang="de-DE" dirty="0" smtClean="0"/>
              <a:t>Agieren – warum?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899592" y="2743200"/>
            <a:ext cx="7772400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Einfluss auf das Verhalten der Spieler gewinnen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Mehr Akzeptanz für Entscheidungen erreichen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Grenzen frühzeitig festlegen</a:t>
            </a:r>
            <a:endParaRPr lang="de-DE" sz="2000" dirty="0" smtClean="0"/>
          </a:p>
        </p:txBody>
      </p:sp>
    </p:spTree>
    <p:extLst>
      <p:ext uri="{BB962C8B-B14F-4D97-AF65-F5344CB8AC3E}">
        <p14:creationId xmlns:p14="http://schemas.microsoft.com/office/powerpoint/2010/main" val="20944210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85800" y="1409700"/>
            <a:ext cx="7772400" cy="1143000"/>
          </a:xfrm>
        </p:spPr>
        <p:txBody>
          <a:bodyPr/>
          <a:lstStyle/>
          <a:p>
            <a:r>
              <a:rPr lang="de-DE" dirty="0" smtClean="0"/>
              <a:t>Agieren – wie?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899592" y="2743200"/>
            <a:ext cx="7772400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Berechenbarkeit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Rhetorik und Körpersprache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Erkennen von Führungsspielern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Körperliche Fitness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Persönliche Strafen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28033990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85800" y="1409700"/>
            <a:ext cx="7772400" cy="1143000"/>
          </a:xfrm>
        </p:spPr>
        <p:txBody>
          <a:bodyPr/>
          <a:lstStyle/>
          <a:p>
            <a:r>
              <a:rPr lang="de-DE" dirty="0" smtClean="0"/>
              <a:t>Vorbereitung auf ein Spiel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899592" y="2743200"/>
            <a:ext cx="7772400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Erkennen möglicher Konfliktpotentiale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2000" dirty="0" smtClean="0"/>
              <a:t>Ortsderby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2000" dirty="0" smtClean="0"/>
              <a:t>Probleme in vorherigen Spielen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2000" dirty="0" smtClean="0"/>
              <a:t>Tabellensituation</a:t>
            </a:r>
          </a:p>
        </p:txBody>
      </p:sp>
    </p:spTree>
    <p:extLst>
      <p:ext uri="{BB962C8B-B14F-4D97-AF65-F5344CB8AC3E}">
        <p14:creationId xmlns:p14="http://schemas.microsoft.com/office/powerpoint/2010/main" val="10867062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85800" y="1409700"/>
            <a:ext cx="7772400" cy="1143000"/>
          </a:xfrm>
        </p:spPr>
        <p:txBody>
          <a:bodyPr/>
          <a:lstStyle/>
          <a:p>
            <a:r>
              <a:rPr lang="de-DE" dirty="0" smtClean="0"/>
              <a:t>Berechenbarkeit in den Entscheidungen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899592" y="2743200"/>
            <a:ext cx="7772400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Spielstrafen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Persönliche Strafen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Regelsicherheit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Vorbereitung und Aufbau von Entscheidungen</a:t>
            </a:r>
            <a:endParaRPr lang="de-DE" sz="2400" dirty="0" smtClean="0"/>
          </a:p>
          <a:p>
            <a:pPr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0" indent="0">
              <a:buNone/>
            </a:pPr>
            <a:r>
              <a:rPr lang="de-DE" sz="2400" dirty="0" smtClean="0"/>
              <a:t>=&gt; Vertrauen der Spieler gewinnen</a:t>
            </a:r>
            <a:endParaRPr lang="de-DE" sz="2000" dirty="0" smtClean="0"/>
          </a:p>
        </p:txBody>
      </p:sp>
    </p:spTree>
    <p:extLst>
      <p:ext uri="{BB962C8B-B14F-4D97-AF65-F5344CB8AC3E}">
        <p14:creationId xmlns:p14="http://schemas.microsoft.com/office/powerpoint/2010/main" val="22288002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85800" y="1409700"/>
            <a:ext cx="7772400" cy="1143000"/>
          </a:xfrm>
        </p:spPr>
        <p:txBody>
          <a:bodyPr/>
          <a:lstStyle/>
          <a:p>
            <a:r>
              <a:rPr lang="de-DE" dirty="0" smtClean="0"/>
              <a:t>Einsatz rhetorischer Mittel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899592" y="2743200"/>
            <a:ext cx="7772400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Gezielte Ansprachen</a:t>
            </a:r>
            <a:endParaRPr lang="de-DE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Variation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Energische Ermahnung mit Außenwirkung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Vertrauliche Worte im Vorbeilaufen</a:t>
            </a:r>
            <a:endParaRPr lang="de-DE" sz="2000" dirty="0" smtClean="0"/>
          </a:p>
        </p:txBody>
      </p:sp>
    </p:spTree>
    <p:extLst>
      <p:ext uri="{BB962C8B-B14F-4D97-AF65-F5344CB8AC3E}">
        <p14:creationId xmlns:p14="http://schemas.microsoft.com/office/powerpoint/2010/main" val="639340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85800" y="1409700"/>
            <a:ext cx="7772400" cy="1143000"/>
          </a:xfrm>
        </p:spPr>
        <p:txBody>
          <a:bodyPr/>
          <a:lstStyle/>
          <a:p>
            <a:r>
              <a:rPr lang="de-DE" dirty="0" smtClean="0"/>
              <a:t>Einsatz einer passenden Körpersprache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899592" y="2743200"/>
            <a:ext cx="7772400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Gestik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Mimik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Körperhaltung</a:t>
            </a:r>
          </a:p>
        </p:txBody>
      </p:sp>
    </p:spTree>
    <p:extLst>
      <p:ext uri="{BB962C8B-B14F-4D97-AF65-F5344CB8AC3E}">
        <p14:creationId xmlns:p14="http://schemas.microsoft.com/office/powerpoint/2010/main" val="14238336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85800" y="1409700"/>
            <a:ext cx="7772400" cy="1143000"/>
          </a:xfrm>
        </p:spPr>
        <p:txBody>
          <a:bodyPr/>
          <a:lstStyle/>
          <a:p>
            <a:r>
              <a:rPr lang="de-DE" dirty="0" smtClean="0"/>
              <a:t>Erkennen von Führungspersonen in den Mannschaften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899592" y="2743200"/>
            <a:ext cx="7772400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z.B</a:t>
            </a:r>
            <a:r>
              <a:rPr lang="de-DE" sz="2400" dirty="0"/>
              <a:t>. </a:t>
            </a:r>
            <a:r>
              <a:rPr lang="de-DE" sz="2400" dirty="0" smtClean="0"/>
              <a:t>Spielführer, aber nicht immer</a:t>
            </a:r>
            <a:endParaRPr lang="de-DE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Führungsspieler haben Einfluss auf Verhalten der gesamten Mannschaft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Führungsspieler auf Seite des SR ziehen</a:t>
            </a:r>
            <a:endParaRPr lang="de-DE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Einbinden </a:t>
            </a:r>
            <a:r>
              <a:rPr lang="de-DE" sz="2400" dirty="0" smtClean="0"/>
              <a:t>dieser Spieler bei </a:t>
            </a:r>
            <a:r>
              <a:rPr lang="de-DE" sz="2400" dirty="0" smtClean="0"/>
              <a:t>Konfliktsituationen</a:t>
            </a:r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12709499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1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gfa Rotis Sans Serif Ex Bold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gfa Rotis Sans Serif Ex Bold" pitchFamily="2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207</Words>
  <Application>Microsoft Office PowerPoint</Application>
  <PresentationFormat>Bildschirmpräsentation (4:3)</PresentationFormat>
  <Paragraphs>61</Paragraphs>
  <Slides>13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Design1</vt:lpstr>
      <vt:lpstr>Allgemeiner Schulungsabend</vt:lpstr>
      <vt:lpstr>Motivation</vt:lpstr>
      <vt:lpstr>Agieren – warum?</vt:lpstr>
      <vt:lpstr>Agieren – wie?</vt:lpstr>
      <vt:lpstr>Vorbereitung auf ein Spiel</vt:lpstr>
      <vt:lpstr>Berechenbarkeit in den Entscheidungen</vt:lpstr>
      <vt:lpstr>Einsatz rhetorischer Mittel</vt:lpstr>
      <vt:lpstr>Einsatz einer passenden Körpersprache</vt:lpstr>
      <vt:lpstr>Erkennen von Führungspersonen in den Mannschaften</vt:lpstr>
      <vt:lpstr>Präsenz am Ort des Geschehens</vt:lpstr>
      <vt:lpstr>Einsatz persönlicher Strafen</vt:lpstr>
      <vt:lpstr>Fazit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Allgemeiner Schulungsabend</dc:title>
  <dc:creator>Marcel</dc:creator>
  <cp:lastModifiedBy>Stefan T</cp:lastModifiedBy>
  <cp:revision>66</cp:revision>
  <dcterms:created xsi:type="dcterms:W3CDTF">2013-06-14T09:47:50Z</dcterms:created>
  <dcterms:modified xsi:type="dcterms:W3CDTF">2018-03-08T23:16:43Z</dcterms:modified>
</cp:coreProperties>
</file>